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>
        <p:scale>
          <a:sx n="66" d="100"/>
          <a:sy n="66" d="100"/>
        </p:scale>
        <p:origin x="38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21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9221A91-9A6D-1372-CFAC-462FD0E5C94A}"/>
              </a:ext>
            </a:extLst>
          </p:cNvPr>
          <p:cNvSpPr/>
          <p:nvPr/>
        </p:nvSpPr>
        <p:spPr>
          <a:xfrm>
            <a:off x="4365171" y="2285999"/>
            <a:ext cx="2775858" cy="2307771"/>
          </a:xfrm>
          <a:prstGeom prst="triangle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6F85A32-9625-1228-F68B-62F03E9E1458}"/>
              </a:ext>
            </a:extLst>
          </p:cNvPr>
          <p:cNvSpPr/>
          <p:nvPr/>
        </p:nvSpPr>
        <p:spPr>
          <a:xfrm rot="6604859">
            <a:off x="4272094" y="2301995"/>
            <a:ext cx="323952" cy="298435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/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EAD463-5F32-1190-3DA5-FDB26AE9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492" y="2533460"/>
                <a:ext cx="3497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/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9DCDA-C206-7784-AECE-165D4F70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4" y="3251533"/>
                <a:ext cx="99814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/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1588EF-A779-8271-DAC7-C34AFFE7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53" y="4531693"/>
                <a:ext cx="9981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/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C9A294-D2A8-7285-B321-37F1B813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40" y="3070552"/>
                <a:ext cx="9981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4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4AD264-5045-C00A-8804-74A0088EF20B}"/>
              </a:ext>
            </a:extLst>
          </p:cNvPr>
          <p:cNvCxnSpPr>
            <a:cxnSpLocks/>
          </p:cNvCxnSpPr>
          <p:nvPr/>
        </p:nvCxnSpPr>
        <p:spPr>
          <a:xfrm>
            <a:off x="3018518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EAB0A-92B3-D696-E8E7-10E6C4255A28}"/>
              </a:ext>
            </a:extLst>
          </p:cNvPr>
          <p:cNvCxnSpPr>
            <a:cxnSpLocks/>
          </p:cNvCxnSpPr>
          <p:nvPr/>
        </p:nvCxnSpPr>
        <p:spPr>
          <a:xfrm>
            <a:off x="2833561" y="5263144"/>
            <a:ext cx="2377672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530839-D0DD-1896-650A-6524B1522CF7}"/>
              </a:ext>
            </a:extLst>
          </p:cNvPr>
          <p:cNvCxnSpPr/>
          <p:nvPr/>
        </p:nvCxnSpPr>
        <p:spPr>
          <a:xfrm>
            <a:off x="3015343" y="1741714"/>
            <a:ext cx="0" cy="350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E44655-8602-AA45-6F05-170C47CA538C}"/>
              </a:ext>
            </a:extLst>
          </p:cNvPr>
          <p:cNvCxnSpPr>
            <a:cxnSpLocks/>
          </p:cNvCxnSpPr>
          <p:nvPr/>
        </p:nvCxnSpPr>
        <p:spPr>
          <a:xfrm>
            <a:off x="3015343" y="1741714"/>
            <a:ext cx="1764620" cy="27846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BC066C1-C06C-B9AE-CCE3-F5AE03A9B740}"/>
              </a:ext>
            </a:extLst>
          </p:cNvPr>
          <p:cNvSpPr/>
          <p:nvPr/>
        </p:nvSpPr>
        <p:spPr>
          <a:xfrm rot="5400000">
            <a:off x="-105802" y="-586038"/>
            <a:ext cx="6034371" cy="5663992"/>
          </a:xfrm>
          <a:prstGeom prst="arc">
            <a:avLst>
              <a:gd name="adj1" fmla="val 19067385"/>
              <a:gd name="adj2" fmla="val 145432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D1CC62-FB0F-2499-A5B6-AB4DF55FA105}"/>
              </a:ext>
            </a:extLst>
          </p:cNvPr>
          <p:cNvCxnSpPr>
            <a:cxnSpLocks/>
          </p:cNvCxnSpPr>
          <p:nvPr/>
        </p:nvCxnSpPr>
        <p:spPr>
          <a:xfrm>
            <a:off x="2709333" y="4526341"/>
            <a:ext cx="250190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90A8CA9-22C7-9CB5-65AA-21409870ED12}"/>
              </a:ext>
            </a:extLst>
          </p:cNvPr>
          <p:cNvSpPr/>
          <p:nvPr/>
        </p:nvSpPr>
        <p:spPr>
          <a:xfrm>
            <a:off x="4649015" y="4418793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A49433-F66E-5397-5E8A-7A4850C4E29D}"/>
              </a:ext>
            </a:extLst>
          </p:cNvPr>
          <p:cNvSpPr/>
          <p:nvPr/>
        </p:nvSpPr>
        <p:spPr>
          <a:xfrm>
            <a:off x="2911383" y="513936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71D2CB5-EB5F-5000-8AD0-A284E191370C}"/>
              </a:ext>
            </a:extLst>
          </p:cNvPr>
          <p:cNvSpPr/>
          <p:nvPr/>
        </p:nvSpPr>
        <p:spPr>
          <a:xfrm rot="7091165">
            <a:off x="2879055" y="1881801"/>
            <a:ext cx="480779" cy="436682"/>
          </a:xfrm>
          <a:prstGeom prst="arc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/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E0674-DAB4-360B-BE17-F50073DF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303" y="2258443"/>
                <a:ext cx="219354" cy="307777"/>
              </a:xfrm>
              <a:prstGeom prst="rect">
                <a:avLst/>
              </a:prstGeom>
              <a:blipFill>
                <a:blip r:embed="rId2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/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20471-73C1-D6A4-D1C1-B11C5249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83" y="2889080"/>
                <a:ext cx="190757" cy="307777"/>
              </a:xfrm>
              <a:prstGeom prst="rect">
                <a:avLst/>
              </a:prstGeom>
              <a:blipFill>
                <a:blip r:embed="rId3"/>
                <a:stretch>
                  <a:fillRect l="-32258" r="-354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A66BB3-12A2-D525-BF1A-4122ECE5AB84}"/>
              </a:ext>
            </a:extLst>
          </p:cNvPr>
          <p:cNvCxnSpPr>
            <a:cxnSpLocks/>
          </p:cNvCxnSpPr>
          <p:nvPr/>
        </p:nvCxnSpPr>
        <p:spPr>
          <a:xfrm>
            <a:off x="4998843" y="4526340"/>
            <a:ext cx="0" cy="736803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/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1A059-EE74-7C6D-DAA5-F38676B4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95" y="4756243"/>
                <a:ext cx="185114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40D7A6-BAA9-C9E7-4392-89437B224862}"/>
              </a:ext>
            </a:extLst>
          </p:cNvPr>
          <p:cNvCxnSpPr>
            <a:cxnSpLocks/>
          </p:cNvCxnSpPr>
          <p:nvPr/>
        </p:nvCxnSpPr>
        <p:spPr>
          <a:xfrm>
            <a:off x="4752975" y="5263143"/>
            <a:ext cx="0" cy="439157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2C3A3-B577-E08C-B301-7BFBC257D7CB}"/>
              </a:ext>
            </a:extLst>
          </p:cNvPr>
          <p:cNvCxnSpPr>
            <a:cxnSpLocks/>
          </p:cNvCxnSpPr>
          <p:nvPr/>
        </p:nvCxnSpPr>
        <p:spPr>
          <a:xfrm>
            <a:off x="3024868" y="5565271"/>
            <a:ext cx="1698897" cy="0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/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47EA8B-6558-F752-5D0B-40F076AB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0" y="5308406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20000" r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9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1A4BE0-6593-D2F8-F196-A70F442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875380"/>
            <a:ext cx="4963218" cy="21815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/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A735D-1614-B100-EAB7-E85C472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62" y="1505451"/>
                <a:ext cx="28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/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2FD84-AC22-B899-F684-4B03E93E0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81" y="2529071"/>
                <a:ext cx="327013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4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B0746E-9EC0-6C21-81BB-AD93F28A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3" y="1184296"/>
            <a:ext cx="4782217" cy="2943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/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6C092-5CCE-8298-B746-24A2780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49" y="1869654"/>
                <a:ext cx="205184" cy="276999"/>
              </a:xfrm>
              <a:prstGeom prst="rect">
                <a:avLst/>
              </a:prstGeom>
              <a:blipFill>
                <a:blip r:embed="rId3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/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E34993-8C59-8B3C-9AD8-2AD25076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16" y="1869653"/>
                <a:ext cx="205184" cy="276999"/>
              </a:xfrm>
              <a:prstGeom prst="rect">
                <a:avLst/>
              </a:prstGeom>
              <a:blipFill>
                <a:blip r:embed="rId4"/>
                <a:stretch>
                  <a:fillRect l="-12121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/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8C726-307F-E577-6F79-C90448E0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83" y="1869652"/>
                <a:ext cx="205184" cy="276999"/>
              </a:xfrm>
              <a:prstGeom prst="rect">
                <a:avLst/>
              </a:prstGeom>
              <a:blipFill>
                <a:blip r:embed="rId5"/>
                <a:stretch>
                  <a:fillRect l="-11765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/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1AF16-81A9-1D2A-6C1C-034AB859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18" y="1359817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/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EC09BC-B42D-842F-91BB-5738A95F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85" y="1359816"/>
                <a:ext cx="205184" cy="276999"/>
              </a:xfrm>
              <a:prstGeom prst="rect">
                <a:avLst/>
              </a:prstGeom>
              <a:blipFill>
                <a:blip r:embed="rId7"/>
                <a:stretch>
                  <a:fillRect l="-29412" r="-4117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/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 Poster Compressed" panose="0207070608060105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925283-E66A-A8F1-B94E-94D4C7E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52" y="1359815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3333" r="-424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7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712</Words>
  <Application>Microsoft Office PowerPoint</Application>
  <PresentationFormat>Widescreen</PresentationFormat>
  <Paragraphs>582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Bodoni MT Poster Compressed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137</cp:revision>
  <dcterms:created xsi:type="dcterms:W3CDTF">2024-05-01T19:01:50Z</dcterms:created>
  <dcterms:modified xsi:type="dcterms:W3CDTF">2024-12-12T07:42:31Z</dcterms:modified>
</cp:coreProperties>
</file>